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2"/>
    <p:sldId id="318" r:id="rId3"/>
    <p:sldId id="315" r:id="rId4"/>
    <p:sldId id="300" r:id="rId5"/>
    <p:sldId id="335" r:id="rId6"/>
    <p:sldId id="333" r:id="rId7"/>
    <p:sldId id="316" r:id="rId8"/>
    <p:sldId id="320" r:id="rId9"/>
    <p:sldId id="327" r:id="rId10"/>
    <p:sldId id="322" r:id="rId11"/>
    <p:sldId id="319" r:id="rId12"/>
    <p:sldId id="321" r:id="rId13"/>
    <p:sldId id="328" r:id="rId14"/>
    <p:sldId id="329" r:id="rId15"/>
    <p:sldId id="330" r:id="rId16"/>
    <p:sldId id="331" r:id="rId17"/>
    <p:sldId id="332" r:id="rId18"/>
    <p:sldId id="323" r:id="rId19"/>
    <p:sldId id="334" r:id="rId20"/>
    <p:sldId id="268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l" defTabSz="584200" rtl="0" fontAlgn="auto" latinLnBrk="0" hangingPunct="0">
      <a:lnSpc>
        <a:spcPct val="90000"/>
      </a:lnSpc>
      <a:spcBef>
        <a:spcPts val="1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623" userDrawn="1">
          <p15:clr>
            <a:srgbClr val="A4A3A4"/>
          </p15:clr>
        </p15:guide>
        <p15:guide id="2" pos="603" userDrawn="1">
          <p15:clr>
            <a:srgbClr val="A4A3A4"/>
          </p15:clr>
        </p15:guide>
        <p15:guide id="3" pos="4187" userDrawn="1">
          <p15:clr>
            <a:srgbClr val="A4A3A4"/>
          </p15:clr>
        </p15:guide>
        <p15:guide id="4" orient="horz" pos="1242" userDrawn="1">
          <p15:clr>
            <a:srgbClr val="A4A3A4"/>
          </p15:clr>
        </p15:guide>
        <p15:guide id="5" orient="horz" pos="2618" userDrawn="1">
          <p15:clr>
            <a:srgbClr val="A4A3A4"/>
          </p15:clr>
        </p15:guide>
        <p15:guide id="6" orient="horz" pos="3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6B6D6E"/>
    <a:srgbClr val="8DB1DF"/>
    <a:srgbClr val="FFFFFF"/>
    <a:srgbClr val="E6E6E6"/>
    <a:srgbClr val="63666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5" autoAdjust="0"/>
    <p:restoredTop sz="89117" autoAdjust="0"/>
  </p:normalViewPr>
  <p:slideViewPr>
    <p:cSldViewPr snapToGrid="0" showGuides="1">
      <p:cViewPr varScale="1">
        <p:scale>
          <a:sx n="71" d="100"/>
          <a:sy n="71" d="100"/>
        </p:scale>
        <p:origin x="1938" y="66"/>
      </p:cViewPr>
      <p:guideLst>
        <p:guide orient="horz" pos="623"/>
        <p:guide pos="603"/>
        <p:guide pos="4187"/>
        <p:guide orient="horz" pos="1242"/>
        <p:guide orient="horz" pos="2618"/>
        <p:guide orient="horz"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5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78099" y="2447924"/>
            <a:ext cx="7848603" cy="247650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578099" y="4991100"/>
            <a:ext cx="7848603" cy="8477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2578099" y="5991225"/>
            <a:ext cx="7848603" cy="406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r>
              <a:t>–Christian Bauer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2578098" y="4365624"/>
            <a:ext cx="7848604" cy="622303"/>
          </a:xfrm>
          <a:prstGeom prst="rect">
            <a:avLst/>
          </a:prstGeom>
        </p:spPr>
        <p:txBody>
          <a:bodyPr anchor="ctr"/>
          <a:lstStyle/>
          <a:p>
            <a:pPr>
              <a:defRPr sz="36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25599" y="1219199"/>
            <a:ext cx="9753603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30511" y="1695449"/>
            <a:ext cx="7334252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578099" y="6257925"/>
            <a:ext cx="7848603" cy="106680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578099" y="7362825"/>
            <a:ext cx="7848603" cy="8477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76609" y="8153400"/>
            <a:ext cx="44205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78099" y="3638550"/>
            <a:ext cx="7848603" cy="247650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6664325" y="1695449"/>
            <a:ext cx="4000502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2339974" y="4791075"/>
            <a:ext cx="4000502" cy="30765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2339974" y="3171825"/>
            <a:ext cx="8324853" cy="47148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419804" indent="-419804" algn="l">
              <a:spcBef>
                <a:spcPts val="4200"/>
              </a:spcBef>
              <a:buSzPct val="75000"/>
              <a:buChar char="•"/>
              <a:defRPr sz="3400"/>
            </a:lvl1pPr>
            <a:lvl2pPr marL="864304" indent="-419804" algn="l">
              <a:spcBef>
                <a:spcPts val="4200"/>
              </a:spcBef>
              <a:buSzPct val="75000"/>
              <a:buChar char="•"/>
              <a:defRPr sz="3400"/>
            </a:lvl2pPr>
            <a:lvl3pPr marL="1308804" indent="-419804" algn="l">
              <a:spcBef>
                <a:spcPts val="4200"/>
              </a:spcBef>
              <a:buSzPct val="75000"/>
              <a:buChar char="•"/>
              <a:defRPr sz="3400"/>
            </a:lvl3pPr>
            <a:lvl4pPr marL="1753304" indent="-419804" algn="l">
              <a:spcBef>
                <a:spcPts val="4200"/>
              </a:spcBef>
              <a:buSzPct val="75000"/>
              <a:buChar char="•"/>
              <a:defRPr sz="3400"/>
            </a:lvl4pPr>
            <a:lvl5pPr marL="2197804" indent="-419804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6664325" y="3171825"/>
            <a:ext cx="4000502" cy="4714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2339974" y="3171825"/>
            <a:ext cx="4000502" cy="47148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318406" indent="-318406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6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6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2339974" y="2171699"/>
            <a:ext cx="8324853" cy="54102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419804" indent="-419804" algn="l">
              <a:spcBef>
                <a:spcPts val="4200"/>
              </a:spcBef>
              <a:buSzPct val="75000"/>
              <a:buChar char="•"/>
              <a:defRPr sz="3400"/>
            </a:lvl1pPr>
            <a:lvl2pPr marL="864304" indent="-419804" algn="l">
              <a:spcBef>
                <a:spcPts val="4200"/>
              </a:spcBef>
              <a:buSzPct val="75000"/>
              <a:buChar char="•"/>
              <a:defRPr sz="3400"/>
            </a:lvl2pPr>
            <a:lvl3pPr marL="1308804" indent="-419804" algn="l">
              <a:spcBef>
                <a:spcPts val="4200"/>
              </a:spcBef>
              <a:buSzPct val="75000"/>
              <a:buChar char="•"/>
              <a:defRPr sz="3400"/>
            </a:lvl3pPr>
            <a:lvl4pPr marL="1753304" indent="-419804" algn="l">
              <a:spcBef>
                <a:spcPts val="4200"/>
              </a:spcBef>
              <a:buSzPct val="75000"/>
              <a:buChar char="•"/>
              <a:defRPr sz="3400"/>
            </a:lvl4pPr>
            <a:lvl5pPr marL="2197804" indent="-419804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64325" y="5038725"/>
            <a:ext cx="4000502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8988" y="1885949"/>
            <a:ext cx="4000503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2339974" y="1885949"/>
            <a:ext cx="4000502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3" cy="161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8755" y="3467946"/>
            <a:ext cx="5093548" cy="6285655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76609" y="8158161"/>
            <a:ext cx="442057" cy="45720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-small.png"/>
          <p:cNvPicPr>
            <a:picLocks noChangeAspect="1"/>
          </p:cNvPicPr>
          <p:nvPr/>
        </p:nvPicPr>
        <p:blipFill>
          <a:blip r:embed="rId3">
            <a:alphaModFix amt="40000"/>
            <a:extLst/>
          </a:blip>
          <a:stretch>
            <a:fillRect/>
          </a:stretch>
        </p:blipFill>
        <p:spPr>
          <a:xfrm>
            <a:off x="0" y="7029450"/>
            <a:ext cx="13004800" cy="272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3-sm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168385"/>
            <a:ext cx="13004802" cy="2479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23785" y="8128488"/>
            <a:ext cx="2312521" cy="78133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675144" y="4607460"/>
            <a:ext cx="6415218" cy="157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4800">
                <a:solidFill>
                  <a:srgbClr val="FFFFFF"/>
                </a:solidFill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dirty="0" smtClean="0"/>
              <a:t>Management System</a:t>
            </a:r>
            <a:r>
              <a:rPr lang="de-DE" dirty="0" smtClean="0"/>
              <a:t>e</a:t>
            </a:r>
            <a:r>
              <a:rPr dirty="0" smtClean="0"/>
              <a:t> </a:t>
            </a:r>
            <a:endParaRPr dirty="0"/>
          </a:p>
          <a:p>
            <a:pPr>
              <a:defRPr sz="4800">
                <a:solidFill>
                  <a:srgbClr val="FFFFFF"/>
                </a:solidFill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dirty="0" err="1"/>
              <a:t>für</a:t>
            </a:r>
            <a:r>
              <a:rPr dirty="0"/>
              <a:t> den Tourismus</a:t>
            </a:r>
          </a:p>
        </p:txBody>
      </p:sp>
      <p:sp>
        <p:nvSpPr>
          <p:cNvPr id="134" name="Shape 134"/>
          <p:cNvSpPr/>
          <p:nvPr/>
        </p:nvSpPr>
        <p:spPr>
          <a:xfrm>
            <a:off x="725944" y="533764"/>
            <a:ext cx="9649956" cy="173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3000" spc="-90">
                <a:solidFill>
                  <a:srgbClr val="FFFFFF"/>
                </a:solidFill>
                <a:latin typeface="Interstate Light"/>
                <a:ea typeface="Interstate Light"/>
                <a:cs typeface="Interstate Light"/>
                <a:sym typeface="Interstate Light"/>
              </a:defRPr>
            </a:pPr>
            <a:r>
              <a:rPr dirty="0" err="1"/>
              <a:t>Informations</a:t>
            </a:r>
            <a:r>
              <a:rPr dirty="0"/>
              <a:t>- und </a:t>
            </a:r>
            <a:r>
              <a:rPr spc="0" dirty="0" err="1" smtClean="0"/>
              <a:t>Reservierungssyste</a:t>
            </a:r>
            <a:r>
              <a:rPr lang="de-DE" spc="0" dirty="0" smtClean="0"/>
              <a:t>m</a:t>
            </a:r>
            <a:r>
              <a:rPr spc="0" dirty="0" smtClean="0"/>
              <a:t>e</a:t>
            </a:r>
            <a:r>
              <a:rPr lang="de-DE" spc="0" dirty="0" smtClean="0"/>
              <a:t/>
            </a:r>
            <a:br>
              <a:rPr lang="de-DE" spc="0" dirty="0" smtClean="0"/>
            </a:br>
            <a:r>
              <a:rPr lang="de-DE" spc="0" dirty="0" smtClean="0"/>
              <a:t>Gäste Card Systeme</a:t>
            </a:r>
            <a:br>
              <a:rPr lang="de-DE" spc="0" dirty="0" smtClean="0"/>
            </a:br>
            <a:r>
              <a:rPr lang="de-DE" spc="0" dirty="0" smtClean="0"/>
              <a:t>Elekt</a:t>
            </a:r>
            <a:r>
              <a:rPr lang="de-DE" dirty="0" smtClean="0"/>
              <a:t>ronisches Meldewesen</a:t>
            </a:r>
            <a:r>
              <a:rPr lang="de-DE" spc="0" dirty="0" smtClean="0"/>
              <a:t/>
            </a:r>
            <a:br>
              <a:rPr lang="de-DE" spc="0" dirty="0" smtClean="0"/>
            </a:br>
            <a:endParaRPr spc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37" y="623887"/>
            <a:ext cx="10982325" cy="8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10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5" y="682710"/>
            <a:ext cx="11770541" cy="85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8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002"/>
            <a:ext cx="13004800" cy="39835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76496"/>
            <a:ext cx="13004800" cy="58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4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920"/>
            <a:ext cx="130048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1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024"/>
            <a:ext cx="13004800" cy="43135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513"/>
            <a:ext cx="13004800" cy="51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0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608"/>
            <a:ext cx="13004800" cy="67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9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591"/>
            <a:ext cx="13004800" cy="64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6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88" y="485775"/>
            <a:ext cx="9648825" cy="92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7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80090"/>
            <a:ext cx="13004800" cy="332284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8281" y="659251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Meine Adresse 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1" y="3341511"/>
            <a:ext cx="12469965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1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feld 7"/>
          <p:cNvSpPr txBox="1"/>
          <p:nvPr/>
        </p:nvSpPr>
        <p:spPr>
          <a:xfrm>
            <a:off x="148281" y="659251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Meine Adresse 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8" y="2451824"/>
            <a:ext cx="12469965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feld 31"/>
          <p:cNvSpPr txBox="1"/>
          <p:nvPr/>
        </p:nvSpPr>
        <p:spPr>
          <a:xfrm>
            <a:off x="890900" y="1285384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Elektronische Gästemeldung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51" y="3043567"/>
            <a:ext cx="9284577" cy="51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181968" y="7475838"/>
            <a:ext cx="2606932" cy="122331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9737124" y="7166919"/>
            <a:ext cx="432487" cy="28420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feld 4"/>
          <p:cNvSpPr txBox="1"/>
          <p:nvPr/>
        </p:nvSpPr>
        <p:spPr>
          <a:xfrm>
            <a:off x="10354962" y="7771770"/>
            <a:ext cx="2187146" cy="631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GästeCard</a:t>
            </a: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419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4">
              <a:srgbClr val="147DBD"/>
            </a:gs>
            <a:gs pos="71346">
              <a:srgbClr val="0C59A4"/>
            </a:gs>
            <a:gs pos="100000">
              <a:srgbClr val="04358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19319" y="5909009"/>
            <a:ext cx="3325980" cy="197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>Kontakt:</a:t>
            </a:r>
          </a:p>
          <a:p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Marco Paletzki</a:t>
            </a:r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/>
            </a:r>
            <a:b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</a:br>
            <a:r>
              <a:rPr lang="de-AT" altLang="de-DE" sz="1400" dirty="0" err="1" smtClean="0">
                <a:solidFill>
                  <a:schemeClr val="bg1"/>
                </a:solidFill>
                <a:latin typeface="Interstate Light" panose="00000400000000000000" pitchFamily="2" charset="0"/>
              </a:rPr>
              <a:t>Prokuriest</a:t>
            </a:r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 </a:t>
            </a:r>
            <a:b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</a:br>
            <a:r>
              <a:rPr lang="de-AT" altLang="de-DE" sz="1400" dirty="0" err="1" smtClean="0">
                <a:solidFill>
                  <a:schemeClr val="bg1"/>
                </a:solidFill>
                <a:latin typeface="Interstate Light" panose="00000400000000000000" pitchFamily="2" charset="0"/>
              </a:rPr>
              <a:t>Messkircher</a:t>
            </a:r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 Str. 17/2</a:t>
            </a:r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/>
            </a:r>
            <a:b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</a:br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88605 </a:t>
            </a:r>
            <a:r>
              <a:rPr lang="de-AT" altLang="de-DE" sz="1400" dirty="0" err="1" smtClean="0">
                <a:solidFill>
                  <a:schemeClr val="bg1"/>
                </a:solidFill>
                <a:latin typeface="Interstate Light" panose="00000400000000000000" pitchFamily="2" charset="0"/>
              </a:rPr>
              <a:t>Messkirch</a:t>
            </a:r>
            <a:endParaRPr lang="de-AT" altLang="de-DE" sz="1400" dirty="0">
              <a:solidFill>
                <a:schemeClr val="bg1"/>
              </a:solidFill>
              <a:latin typeface="Interstate Light" panose="00000400000000000000" pitchFamily="2" charset="0"/>
            </a:endParaRPr>
          </a:p>
          <a:p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Tel.: 07575-921021</a:t>
            </a:r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/>
            </a:r>
            <a:b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</a:br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>Email: </a:t>
            </a:r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marco.paletzki@feratel.de</a:t>
            </a:r>
            <a: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  <a:t/>
            </a:r>
            <a:br>
              <a:rPr lang="de-AT" altLang="de-DE" sz="1400" dirty="0">
                <a:solidFill>
                  <a:schemeClr val="bg1"/>
                </a:solidFill>
                <a:latin typeface="Interstate Light" panose="00000400000000000000" pitchFamily="2" charset="0"/>
              </a:rPr>
            </a:br>
            <a:r>
              <a:rPr lang="de-AT" altLang="de-DE" sz="1400" dirty="0" smtClean="0">
                <a:solidFill>
                  <a:schemeClr val="bg1"/>
                </a:solidFill>
                <a:latin typeface="Interstate Light" panose="00000400000000000000" pitchFamily="2" charset="0"/>
              </a:rPr>
              <a:t>www.feratel.de</a:t>
            </a:r>
            <a:endParaRPr lang="de-AT" altLang="de-DE" sz="1400" dirty="0">
              <a:solidFill>
                <a:schemeClr val="bg1"/>
              </a:solidFill>
              <a:latin typeface="Interstate Light" panose="000004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19" y="3340939"/>
            <a:ext cx="3255087" cy="10930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421763" y="714777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err="1" smtClean="0">
                <a:solidFill>
                  <a:srgbClr val="53585F"/>
                </a:solidFill>
                <a:latin typeface="Interstate-Bold" panose="00000400000000000000" pitchFamily="2" charset="0"/>
              </a:rPr>
              <a:t>MeldeGateway</a:t>
            </a: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/ </a:t>
            </a:r>
            <a:r>
              <a:rPr lang="de-AT" sz="4800" dirty="0" err="1" smtClean="0">
                <a:solidFill>
                  <a:srgbClr val="53585F"/>
                </a:solidFill>
                <a:latin typeface="Interstate-Bold" panose="00000400000000000000" pitchFamily="2" charset="0"/>
              </a:rPr>
              <a:t>HotelSoftware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0" y="1828345"/>
            <a:ext cx="10983726" cy="33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" y="5581239"/>
            <a:ext cx="3442493" cy="29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54" y="5660296"/>
            <a:ext cx="3271034" cy="25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03" y="5581239"/>
            <a:ext cx="2390264" cy="29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698" y="5581240"/>
            <a:ext cx="2584395" cy="25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974" y="3079142"/>
            <a:ext cx="2498725" cy="9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3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29452" y="614086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Gästemeldung in Vermieterzugang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760"/>
            <a:ext cx="13004800" cy="65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2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6863" y="833876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Konfigurationsmöglichkeiten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029340"/>
            <a:ext cx="12411075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1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29452" y="614086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Gästemeldung in Webclient 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505"/>
            <a:ext cx="13093386" cy="52333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100" y="6672477"/>
            <a:ext cx="4134427" cy="25721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511" y="6672477"/>
            <a:ext cx="3829584" cy="250542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>
            <a:off x="4337222" y="4361935"/>
            <a:ext cx="5795319" cy="263198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0107827" y="4300151"/>
            <a:ext cx="1717589" cy="305211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75575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989013"/>
            <a:ext cx="12595863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Erfassung Meldeschein für den Gast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511"/>
            <a:ext cx="13004800" cy="5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1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53401" y="1281113"/>
            <a:ext cx="11898000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Für die Reisegruppe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247825"/>
            <a:ext cx="13004800" cy="66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2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989013"/>
            <a:ext cx="12595863" cy="7417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de-AT" sz="4800" dirty="0" smtClean="0">
                <a:solidFill>
                  <a:srgbClr val="53585F"/>
                </a:solidFill>
                <a:latin typeface="Interstate-Bold" panose="00000400000000000000" pitchFamily="2" charset="0"/>
              </a:rPr>
              <a:t>Meldescheindruck</a:t>
            </a:r>
            <a:endParaRPr lang="de-AT" sz="4800" dirty="0">
              <a:solidFill>
                <a:srgbClr val="53585F"/>
              </a:solidFill>
              <a:latin typeface="Interstate-Bold" panose="00000400000000000000" pitchFamily="2" charset="0"/>
            </a:endParaRPr>
          </a:p>
        </p:txBody>
      </p:sp>
      <p:sp>
        <p:nvSpPr>
          <p:cNvPr id="6" name="Shape 154"/>
          <p:cNvSpPr/>
          <p:nvPr/>
        </p:nvSpPr>
        <p:spPr>
          <a:xfrm>
            <a:off x="0" y="-2"/>
            <a:ext cx="13004802" cy="380157"/>
          </a:xfrm>
          <a:prstGeom prst="rect">
            <a:avLst/>
          </a:prstGeom>
          <a:solidFill>
            <a:srgbClr val="005BB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4528" y="104867"/>
            <a:ext cx="1474968" cy="17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478"/>
            <a:ext cx="13004800" cy="69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2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90000"/>
          </a:lnSpc>
          <a:spcBef>
            <a:spcPts val="1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90000"/>
          </a:lnSpc>
          <a:spcBef>
            <a:spcPts val="1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90000"/>
          </a:lnSpc>
          <a:spcBef>
            <a:spcPts val="1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90000"/>
          </a:lnSpc>
          <a:spcBef>
            <a:spcPts val="1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Benutzerdefiniert</PresentationFormat>
  <Paragraphs>17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Helvetica</vt:lpstr>
      <vt:lpstr>Helvetica Light</vt:lpstr>
      <vt:lpstr>Helvetica Neue</vt:lpstr>
      <vt:lpstr>Interstate Light</vt:lpstr>
      <vt:lpstr>Interstate-Bold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Fiser Katerina</dc:creator>
  <cp:lastModifiedBy>Jörn Voss</cp:lastModifiedBy>
  <cp:revision>140</cp:revision>
  <dcterms:modified xsi:type="dcterms:W3CDTF">2021-11-30T09:52:32Z</dcterms:modified>
</cp:coreProperties>
</file>